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FAEAE73-C5C2-495B-90D1-435427602242}" v="5" dt="2024-04-25T14:05:24.26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6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ANAAZ SHABBIR AHMED" userId="0c3134226ec6cd34" providerId="LiveId" clId="{279068BE-1DBE-40F4-87BB-0CBAC7581CF5}"/>
    <pc:docChg chg="custSel modSld">
      <pc:chgData name="SHANAAZ SHABBIR AHMED" userId="0c3134226ec6cd34" providerId="LiveId" clId="{279068BE-1DBE-40F4-87BB-0CBAC7581CF5}" dt="2024-04-25T12:36:37.426" v="38" actId="478"/>
      <pc:docMkLst>
        <pc:docMk/>
      </pc:docMkLst>
      <pc:sldChg chg="modSp mod">
        <pc:chgData name="SHANAAZ SHABBIR AHMED" userId="0c3134226ec6cd34" providerId="LiveId" clId="{279068BE-1DBE-40F4-87BB-0CBAC7581CF5}" dt="2024-04-25T12:35:56.703" v="36" actId="20577"/>
        <pc:sldMkLst>
          <pc:docMk/>
          <pc:sldMk cId="0" sldId="256"/>
        </pc:sldMkLst>
        <pc:spChg chg="mod">
          <ac:chgData name="SHANAAZ SHABBIR AHMED" userId="0c3134226ec6cd34" providerId="LiveId" clId="{279068BE-1DBE-40F4-87BB-0CBAC7581CF5}" dt="2024-04-25T12:35:56.703" v="36" actId="20577"/>
          <ac:spMkLst>
            <pc:docMk/>
            <pc:sldMk cId="0" sldId="256"/>
            <ac:spMk id="93" creationId="{00000000-0000-0000-0000-000000000000}"/>
          </ac:spMkLst>
        </pc:spChg>
      </pc:sldChg>
      <pc:sldChg chg="addSp delSp modSp mod">
        <pc:chgData name="SHANAAZ SHABBIR AHMED" userId="0c3134226ec6cd34" providerId="LiveId" clId="{279068BE-1DBE-40F4-87BB-0CBAC7581CF5}" dt="2024-04-25T12:36:37.426" v="38" actId="478"/>
        <pc:sldMkLst>
          <pc:docMk/>
          <pc:sldMk cId="0" sldId="261"/>
        </pc:sldMkLst>
        <pc:spChg chg="add mod">
          <ac:chgData name="SHANAAZ SHABBIR AHMED" userId="0c3134226ec6cd34" providerId="LiveId" clId="{279068BE-1DBE-40F4-87BB-0CBAC7581CF5}" dt="2024-04-25T12:36:37.426" v="38" actId="478"/>
          <ac:spMkLst>
            <pc:docMk/>
            <pc:sldMk cId="0" sldId="261"/>
            <ac:spMk id="3" creationId="{80FB54A0-924E-5B47-128F-E29E5C34FDA8}"/>
          </ac:spMkLst>
        </pc:spChg>
        <pc:spChg chg="del mod">
          <ac:chgData name="SHANAAZ SHABBIR AHMED" userId="0c3134226ec6cd34" providerId="LiveId" clId="{279068BE-1DBE-40F4-87BB-0CBAC7581CF5}" dt="2024-04-25T12:36:37.426" v="38" actId="478"/>
          <ac:spMkLst>
            <pc:docMk/>
            <pc:sldMk cId="0" sldId="261"/>
            <ac:spMk id="129" creationId="{00000000-0000-0000-0000-000000000000}"/>
          </ac:spMkLst>
        </pc:spChg>
      </pc:sldChg>
    </pc:docChg>
  </pc:docChgLst>
  <pc:docChgLst>
    <pc:chgData name="SHANAAZ SHABBIR AHMED" userId="0c3134226ec6cd34" providerId="LiveId" clId="{8FAEAE73-C5C2-495B-90D1-435427602242}"/>
    <pc:docChg chg="custSel modSld sldOrd">
      <pc:chgData name="SHANAAZ SHABBIR AHMED" userId="0c3134226ec6cd34" providerId="LiveId" clId="{8FAEAE73-C5C2-495B-90D1-435427602242}" dt="2024-04-25T14:05:24.259" v="75" actId="20577"/>
      <pc:docMkLst>
        <pc:docMk/>
      </pc:docMkLst>
      <pc:sldChg chg="ord">
        <pc:chgData name="SHANAAZ SHABBIR AHMED" userId="0c3134226ec6cd34" providerId="LiveId" clId="{8FAEAE73-C5C2-495B-90D1-435427602242}" dt="2024-04-25T13:02:43.110" v="1"/>
        <pc:sldMkLst>
          <pc:docMk/>
          <pc:sldMk cId="0" sldId="257"/>
        </pc:sldMkLst>
      </pc:sldChg>
      <pc:sldChg chg="modSp mod">
        <pc:chgData name="SHANAAZ SHABBIR AHMED" userId="0c3134226ec6cd34" providerId="LiveId" clId="{8FAEAE73-C5C2-495B-90D1-435427602242}" dt="2024-04-25T14:05:24.259" v="75" actId="20577"/>
        <pc:sldMkLst>
          <pc:docMk/>
          <pc:sldMk cId="0" sldId="261"/>
        </pc:sldMkLst>
        <pc:spChg chg="mod">
          <ac:chgData name="SHANAAZ SHABBIR AHMED" userId="0c3134226ec6cd34" providerId="LiveId" clId="{8FAEAE73-C5C2-495B-90D1-435427602242}" dt="2024-04-25T14:05:24.259" v="75" actId="20577"/>
          <ac:spMkLst>
            <pc:docMk/>
            <pc:sldMk cId="0" sldId="261"/>
            <ac:spMk id="3" creationId="{80FB54A0-924E-5B47-128F-E29E5C34FDA8}"/>
          </ac:spMkLst>
        </pc:spChg>
      </pc:sldChg>
      <pc:sldChg chg="addSp delSp modSp mod delAnim modAnim">
        <pc:chgData name="SHANAAZ SHABBIR AHMED" userId="0c3134226ec6cd34" providerId="LiveId" clId="{8FAEAE73-C5C2-495B-90D1-435427602242}" dt="2024-04-25T13:04:21.199" v="8" actId="1076"/>
        <pc:sldMkLst>
          <pc:docMk/>
          <pc:sldMk cId="0" sldId="262"/>
        </pc:sldMkLst>
        <pc:picChg chg="del">
          <ac:chgData name="SHANAAZ SHABBIR AHMED" userId="0c3134226ec6cd34" providerId="LiveId" clId="{8FAEAE73-C5C2-495B-90D1-435427602242}" dt="2024-04-25T13:03:37.821" v="6" actId="21"/>
          <ac:picMkLst>
            <pc:docMk/>
            <pc:sldMk cId="0" sldId="262"/>
            <ac:picMk id="3" creationId="{6B2B2D90-7C62-B194-A173-E6F78ACE5A06}"/>
          </ac:picMkLst>
        </pc:picChg>
        <pc:picChg chg="add mod">
          <ac:chgData name="SHANAAZ SHABBIR AHMED" userId="0c3134226ec6cd34" providerId="LiveId" clId="{8FAEAE73-C5C2-495B-90D1-435427602242}" dt="2024-04-25T13:04:21.199" v="8" actId="1076"/>
          <ac:picMkLst>
            <pc:docMk/>
            <pc:sldMk cId="0" sldId="262"/>
            <ac:picMk id="4" creationId="{8F07342F-3ADB-848B-5903-8CDF5E9D52DB}"/>
          </ac:picMkLst>
        </pc:picChg>
      </pc:sldChg>
    </pc:docChg>
  </pc:docChgLst>
</pc:chgInfo>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au810021239033/NAAN-MUDHALVAN-PROJECT" TargetMode="External"/><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hyperlink" Target="https://youtu.be/q5WfjDhc1q8" TargetMode="Externa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a:t>
            </a:r>
            <a:r>
              <a:rPr lang="en-US" sz="2000" b="1" dirty="0">
                <a:solidFill>
                  <a:srgbClr val="2F5496"/>
                </a:solidFill>
              </a:rPr>
              <a:t>MEHASRI.S</a:t>
            </a:r>
            <a:r>
              <a:rPr lang="en-US" sz="2000" b="1" dirty="0">
                <a:solidFill>
                  <a:srgbClr val="2F5496"/>
                </a:solidFill>
                <a:latin typeface="Arial"/>
                <a:ea typeface="Arial"/>
                <a:cs typeface="Arial"/>
                <a:sym typeface="Arial"/>
              </a:rPr>
              <a:t> – AU810021239033</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dirty="0">
                <a:solidFill>
                  <a:schemeClr val="accent1"/>
                </a:solidFill>
                <a:latin typeface="Arial"/>
                <a:ea typeface="Arial"/>
                <a:cs typeface="Arial"/>
                <a:sym typeface="Arial"/>
              </a:rPr>
              <a:t>GitHub Link</a:t>
            </a:r>
            <a:endParaRPr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
        <p:nvSpPr>
          <p:cNvPr id="3" name="Subtitle 2">
            <a:extLst>
              <a:ext uri="{FF2B5EF4-FFF2-40B4-BE49-F238E27FC236}">
                <a16:creationId xmlns:a16="http://schemas.microsoft.com/office/drawing/2014/main" id="{80FB54A0-924E-5B47-128F-E29E5C34FDA8}"/>
              </a:ext>
            </a:extLst>
          </p:cNvPr>
          <p:cNvSpPr>
            <a:spLocks noGrp="1"/>
          </p:cNvSpPr>
          <p:nvPr>
            <p:ph type="subTitle" idx="1"/>
          </p:nvPr>
        </p:nvSpPr>
        <p:spPr>
          <a:xfrm>
            <a:off x="1524000" y="1976284"/>
            <a:ext cx="9144000" cy="3281516"/>
          </a:xfrm>
        </p:spPr>
        <p:txBody>
          <a:bodyPr/>
          <a:lstStyle/>
          <a:p>
            <a:r>
              <a:rPr lang="en-IN" dirty="0">
                <a:hlinkClick r:id="rId3"/>
              </a:rPr>
              <a:t>https://github.com/au810021239033/NAAN-MUDHALVAN-PROJECT</a:t>
            </a:r>
            <a:endParaRPr lang="en-IN" dirty="0"/>
          </a:p>
          <a:p>
            <a:r>
              <a:rPr lang="en-IN" sz="4400" b="1" dirty="0" err="1">
                <a:solidFill>
                  <a:schemeClr val="accent1"/>
                </a:solidFill>
                <a:latin typeface="Arial" panose="020B0604020202020204" pitchFamily="34" charset="0"/>
                <a:cs typeface="Arial" panose="020B0604020202020204" pitchFamily="34" charset="0"/>
              </a:rPr>
              <a:t>Youtube</a:t>
            </a:r>
            <a:r>
              <a:rPr lang="en-IN" sz="4400" b="1" dirty="0">
                <a:solidFill>
                  <a:schemeClr val="accent1"/>
                </a:solidFill>
                <a:latin typeface="Arial" panose="020B0604020202020204" pitchFamily="34" charset="0"/>
                <a:cs typeface="Arial" panose="020B0604020202020204" pitchFamily="34" charset="0"/>
              </a:rPr>
              <a:t> Link</a:t>
            </a:r>
          </a:p>
          <a:p>
            <a:r>
              <a:rPr lang="en-IN" dirty="0">
                <a:solidFill>
                  <a:schemeClr val="accent1"/>
                </a:solidFill>
                <a:latin typeface="Arial" panose="020B0604020202020204" pitchFamily="34" charset="0"/>
                <a:cs typeface="Arial" panose="020B0604020202020204" pitchFamily="34" charset="0"/>
                <a:hlinkClick r:id="rId4"/>
              </a:rPr>
              <a:t>https://youtu.be/q5WfjDhc1q8</a:t>
            </a:r>
            <a:endParaRPr lang="en-IN" dirty="0">
              <a:solidFill>
                <a:schemeClr val="accent1"/>
              </a:solidFill>
              <a:latin typeface="Arial" panose="020B0604020202020204" pitchFamily="34" charset="0"/>
              <a:cs typeface="Arial" panose="020B0604020202020204" pitchFamily="34" charset="0"/>
            </a:endParaRPr>
          </a:p>
          <a:p>
            <a:endParaRPr lang="en-IN" dirty="0">
              <a:solidFill>
                <a:schemeClr val="accent1"/>
              </a:solidFill>
              <a:latin typeface="Arial" panose="020B0604020202020204" pitchFamily="34" charset="0"/>
              <a:cs typeface="Arial" panose="020B0604020202020204"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4" name="Video 2">
            <a:hlinkClick r:id="" action="ppaction://media"/>
            <a:extLst>
              <a:ext uri="{FF2B5EF4-FFF2-40B4-BE49-F238E27FC236}">
                <a16:creationId xmlns:a16="http://schemas.microsoft.com/office/drawing/2014/main" id="{8F07342F-3ADB-848B-5903-8CDF5E9D52DB}"/>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219200" y="1494836"/>
            <a:ext cx="9753600" cy="489267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3778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TotalTime>
  <Words>570</Words>
  <Application>Microsoft Office PowerPoint</Application>
  <PresentationFormat>Widescreen</PresentationFormat>
  <Paragraphs>50</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SHANAAZ SHABBIR AHMED</cp:lastModifiedBy>
  <cp:revision>2</cp:revision>
  <dcterms:modified xsi:type="dcterms:W3CDTF">2024-04-25T14:05:28Z</dcterms:modified>
</cp:coreProperties>
</file>